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1006138" cy="619125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950">
          <p15:clr>
            <a:srgbClr val="A4A3A4"/>
          </p15:clr>
        </p15:guide>
        <p15:guide id="2" pos="3467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gLXJXfo4hMFUFIUxe5HAPlY55m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763" y="86"/>
      </p:cViewPr>
      <p:guideLst>
        <p:guide orient="horz" pos="1950"/>
        <p:guide pos="34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425aeba5ac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1425aeba5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1375767" y="1013244"/>
            <a:ext cx="8254604" cy="2155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16"/>
              <a:buFont typeface="Calibri"/>
              <a:buNone/>
              <a:defRPr sz="541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375767" y="3251840"/>
            <a:ext cx="8254604" cy="149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903"/>
              </a:spcBef>
              <a:spcAft>
                <a:spcPts val="0"/>
              </a:spcAft>
              <a:buClr>
                <a:schemeClr val="dk1"/>
              </a:buClr>
              <a:buSzPts val="2166"/>
              <a:buNone/>
              <a:defRPr sz="2166"/>
            </a:lvl1pPr>
            <a:lvl2pPr lvl="1" algn="ctr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/>
            </a:lvl2pPr>
            <a:lvl3pPr lvl="2" algn="ctr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625"/>
              <a:buNone/>
              <a:defRPr sz="1625"/>
            </a:lvl3pPr>
            <a:lvl4pPr lvl="3" algn="ctr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/>
            </a:lvl4pPr>
            <a:lvl5pPr lvl="4" algn="ctr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/>
            </a:lvl5pPr>
            <a:lvl6pPr lvl="5" algn="ctr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/>
            </a:lvl6pPr>
            <a:lvl7pPr lvl="6" algn="ctr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/>
            </a:lvl7pPr>
            <a:lvl8pPr lvl="7" algn="ctr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/>
            </a:lvl8pPr>
            <a:lvl9pPr lvl="8" algn="ctr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756672" y="5738372"/>
            <a:ext cx="2476381" cy="32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3645783" y="5738372"/>
            <a:ext cx="3714572" cy="32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7773085" y="5738372"/>
            <a:ext cx="2476381" cy="32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756672" y="329627"/>
            <a:ext cx="9492794" cy="1196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3538924" y="-1134118"/>
            <a:ext cx="3928291" cy="9492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756672" y="5738372"/>
            <a:ext cx="2476381" cy="32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3645783" y="5738372"/>
            <a:ext cx="3714572" cy="32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7773085" y="5738372"/>
            <a:ext cx="2476381" cy="32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6439468" y="1766427"/>
            <a:ext cx="5246798" cy="237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1624283" y="-537983"/>
            <a:ext cx="5246798" cy="6982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756672" y="5738372"/>
            <a:ext cx="2476381" cy="32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3645783" y="5738372"/>
            <a:ext cx="3714572" cy="32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7773085" y="5738372"/>
            <a:ext cx="2476381" cy="32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756672" y="329627"/>
            <a:ext cx="9492794" cy="1196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756672" y="1648134"/>
            <a:ext cx="9492794" cy="3928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756672" y="5738372"/>
            <a:ext cx="2476381" cy="32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3645783" y="5738372"/>
            <a:ext cx="3714572" cy="32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7773085" y="5738372"/>
            <a:ext cx="2476381" cy="32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750940" y="1543514"/>
            <a:ext cx="9492794" cy="2575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16"/>
              <a:buFont typeface="Calibri"/>
              <a:buNone/>
              <a:defRPr sz="541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750940" y="4143266"/>
            <a:ext cx="9492794" cy="135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3"/>
              </a:spcBef>
              <a:spcAft>
                <a:spcPts val="0"/>
              </a:spcAft>
              <a:buClr>
                <a:srgbClr val="888888"/>
              </a:buClr>
              <a:buSzPts val="2166"/>
              <a:buNone/>
              <a:defRPr sz="2166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rgbClr val="888888"/>
              </a:buClr>
              <a:buSzPts val="1805"/>
              <a:buNone/>
              <a:defRPr sz="180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rgbClr val="888888"/>
              </a:buClr>
              <a:buSzPts val="1625"/>
              <a:buNone/>
              <a:defRPr sz="1625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rgbClr val="888888"/>
              </a:buClr>
              <a:buSzPts val="1444"/>
              <a:buNone/>
              <a:defRPr sz="144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rgbClr val="888888"/>
              </a:buClr>
              <a:buSzPts val="1444"/>
              <a:buNone/>
              <a:defRPr sz="144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rgbClr val="888888"/>
              </a:buClr>
              <a:buSzPts val="1444"/>
              <a:buNone/>
              <a:defRPr sz="144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rgbClr val="888888"/>
              </a:buClr>
              <a:buSzPts val="1444"/>
              <a:buNone/>
              <a:defRPr sz="144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rgbClr val="888888"/>
              </a:buClr>
              <a:buSzPts val="1444"/>
              <a:buNone/>
              <a:defRPr sz="144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rgbClr val="888888"/>
              </a:buClr>
              <a:buSzPts val="1444"/>
              <a:buNone/>
              <a:defRPr sz="144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756672" y="5738372"/>
            <a:ext cx="2476381" cy="32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3645783" y="5738372"/>
            <a:ext cx="3714572" cy="32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7773085" y="5738372"/>
            <a:ext cx="2476381" cy="32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756672" y="329627"/>
            <a:ext cx="9492794" cy="1196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756672" y="1648134"/>
            <a:ext cx="4677609" cy="3928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5571857" y="1648134"/>
            <a:ext cx="4677609" cy="3928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756672" y="5738372"/>
            <a:ext cx="2476381" cy="32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3645783" y="5738372"/>
            <a:ext cx="3714572" cy="32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7773085" y="5738372"/>
            <a:ext cx="2476381" cy="32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758106" y="329627"/>
            <a:ext cx="9492794" cy="1196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758106" y="1517717"/>
            <a:ext cx="4656112" cy="74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3"/>
              </a:spcBef>
              <a:spcAft>
                <a:spcPts val="0"/>
              </a:spcAft>
              <a:buClr>
                <a:schemeClr val="dk1"/>
              </a:buClr>
              <a:buSzPts val="2166"/>
              <a:buNone/>
              <a:defRPr sz="2166" b="1"/>
            </a:lvl1pPr>
            <a:lvl2pPr marL="914400" lvl="1" indent="-2286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2pPr>
            <a:lvl3pPr marL="1371600" lvl="2" indent="-2286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625"/>
              <a:buNone/>
              <a:defRPr sz="1625" b="1"/>
            </a:lvl3pPr>
            <a:lvl4pPr marL="1828800" lvl="3" indent="-2286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 b="1"/>
            </a:lvl4pPr>
            <a:lvl5pPr marL="2286000" lvl="4" indent="-2286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 b="1"/>
            </a:lvl5pPr>
            <a:lvl6pPr marL="2743200" lvl="5" indent="-2286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 b="1"/>
            </a:lvl6pPr>
            <a:lvl7pPr marL="3200400" lvl="6" indent="-2286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 b="1"/>
            </a:lvl7pPr>
            <a:lvl8pPr marL="3657600" lvl="7" indent="-2286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 b="1"/>
            </a:lvl8pPr>
            <a:lvl9pPr marL="4114800" lvl="8" indent="-2286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758106" y="2261526"/>
            <a:ext cx="4656112" cy="332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5571857" y="1517717"/>
            <a:ext cx="4679042" cy="74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3"/>
              </a:spcBef>
              <a:spcAft>
                <a:spcPts val="0"/>
              </a:spcAft>
              <a:buClr>
                <a:schemeClr val="dk1"/>
              </a:buClr>
              <a:buSzPts val="2166"/>
              <a:buNone/>
              <a:defRPr sz="2166" b="1"/>
            </a:lvl1pPr>
            <a:lvl2pPr marL="914400" lvl="1" indent="-2286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2pPr>
            <a:lvl3pPr marL="1371600" lvl="2" indent="-2286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625"/>
              <a:buNone/>
              <a:defRPr sz="1625" b="1"/>
            </a:lvl3pPr>
            <a:lvl4pPr marL="1828800" lvl="3" indent="-2286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 b="1"/>
            </a:lvl4pPr>
            <a:lvl5pPr marL="2286000" lvl="4" indent="-2286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 b="1"/>
            </a:lvl5pPr>
            <a:lvl6pPr marL="2743200" lvl="5" indent="-2286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 b="1"/>
            </a:lvl6pPr>
            <a:lvl7pPr marL="3200400" lvl="6" indent="-2286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 b="1"/>
            </a:lvl7pPr>
            <a:lvl8pPr marL="3657600" lvl="7" indent="-2286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 b="1"/>
            </a:lvl8pPr>
            <a:lvl9pPr marL="4114800" lvl="8" indent="-2286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5571857" y="2261526"/>
            <a:ext cx="4679042" cy="3326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756672" y="5738372"/>
            <a:ext cx="2476381" cy="32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3645783" y="5738372"/>
            <a:ext cx="3714572" cy="32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7773085" y="5738372"/>
            <a:ext cx="2476381" cy="32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756672" y="329627"/>
            <a:ext cx="9492794" cy="1196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756672" y="5738372"/>
            <a:ext cx="2476381" cy="32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3645783" y="5738372"/>
            <a:ext cx="3714572" cy="32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7773085" y="5738372"/>
            <a:ext cx="2476381" cy="32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756672" y="5738372"/>
            <a:ext cx="2476381" cy="32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3645783" y="5738372"/>
            <a:ext cx="3714572" cy="32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7773085" y="5738372"/>
            <a:ext cx="2476381" cy="32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758106" y="412750"/>
            <a:ext cx="3549766" cy="144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9"/>
              <a:buFont typeface="Calibri"/>
              <a:buNone/>
              <a:defRPr sz="288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4679042" y="891426"/>
            <a:ext cx="5571857" cy="43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2051" algn="l">
              <a:lnSpc>
                <a:spcPct val="90000"/>
              </a:lnSpc>
              <a:spcBef>
                <a:spcPts val="903"/>
              </a:spcBef>
              <a:spcAft>
                <a:spcPts val="0"/>
              </a:spcAft>
              <a:buClr>
                <a:schemeClr val="dk1"/>
              </a:buClr>
              <a:buSzPts val="2889"/>
              <a:buChar char="•"/>
              <a:defRPr sz="2889"/>
            </a:lvl1pPr>
            <a:lvl2pPr marL="914400" lvl="1" indent="-389128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2528"/>
              <a:buChar char="•"/>
              <a:defRPr sz="2528"/>
            </a:lvl2pPr>
            <a:lvl3pPr marL="1371600" lvl="2" indent="-366141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2166"/>
              <a:buChar char="•"/>
              <a:defRPr sz="2166"/>
            </a:lvl3pPr>
            <a:lvl4pPr marL="1828800" lvl="3" indent="-343217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5"/>
              <a:buChar char="•"/>
              <a:defRPr sz="1804"/>
            </a:lvl4pPr>
            <a:lvl5pPr marL="2286000" lvl="4" indent="-343217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5"/>
              <a:buChar char="•"/>
              <a:defRPr sz="1804"/>
            </a:lvl5pPr>
            <a:lvl6pPr marL="2743200" lvl="5" indent="-343217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5"/>
              <a:buChar char="•"/>
              <a:defRPr sz="1804"/>
            </a:lvl6pPr>
            <a:lvl7pPr marL="3200400" lvl="6" indent="-343217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5"/>
              <a:buChar char="•"/>
              <a:defRPr sz="1804"/>
            </a:lvl7pPr>
            <a:lvl8pPr marL="3657600" lvl="7" indent="-343217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5"/>
              <a:buChar char="•"/>
              <a:defRPr sz="1804"/>
            </a:lvl8pPr>
            <a:lvl9pPr marL="4114800" lvl="8" indent="-343217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5"/>
              <a:buChar char="•"/>
              <a:defRPr sz="1804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758106" y="1857375"/>
            <a:ext cx="3549766" cy="3441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3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/>
            </a:lvl1pPr>
            <a:lvl2pPr marL="914400" lvl="1" indent="-2286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264"/>
              <a:buNone/>
              <a:defRPr sz="1264"/>
            </a:lvl2pPr>
            <a:lvl3pPr marL="1371600" lvl="2" indent="-2286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083"/>
              <a:buNone/>
              <a:defRPr sz="1083"/>
            </a:lvl3pPr>
            <a:lvl4pPr marL="1828800" lvl="3" indent="-2286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903"/>
              <a:buNone/>
              <a:defRPr sz="903"/>
            </a:lvl4pPr>
            <a:lvl5pPr marL="2286000" lvl="4" indent="-2286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903"/>
              <a:buNone/>
              <a:defRPr sz="903"/>
            </a:lvl5pPr>
            <a:lvl6pPr marL="2743200" lvl="5" indent="-2286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903"/>
              <a:buNone/>
              <a:defRPr sz="903"/>
            </a:lvl6pPr>
            <a:lvl7pPr marL="3200400" lvl="6" indent="-2286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903"/>
              <a:buNone/>
              <a:defRPr sz="903"/>
            </a:lvl7pPr>
            <a:lvl8pPr marL="3657600" lvl="7" indent="-2286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903"/>
              <a:buNone/>
              <a:defRPr sz="903"/>
            </a:lvl8pPr>
            <a:lvl9pPr marL="4114800" lvl="8" indent="-2286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903"/>
              <a:buNone/>
              <a:defRPr sz="903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756672" y="5738372"/>
            <a:ext cx="2476381" cy="32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3645783" y="5738372"/>
            <a:ext cx="3714572" cy="32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7773085" y="5738372"/>
            <a:ext cx="2476381" cy="32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758106" y="412750"/>
            <a:ext cx="3549766" cy="144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9"/>
              <a:buFont typeface="Calibri"/>
              <a:buNone/>
              <a:defRPr sz="288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4679042" y="891426"/>
            <a:ext cx="5571857" cy="4399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758106" y="1857375"/>
            <a:ext cx="3549766" cy="3441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3"/>
              </a:spcBef>
              <a:spcAft>
                <a:spcPts val="0"/>
              </a:spcAft>
              <a:buClr>
                <a:schemeClr val="dk1"/>
              </a:buClr>
              <a:buSzPts val="1444"/>
              <a:buNone/>
              <a:defRPr sz="1444"/>
            </a:lvl1pPr>
            <a:lvl2pPr marL="914400" lvl="1" indent="-2286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264"/>
              <a:buNone/>
              <a:defRPr sz="1264"/>
            </a:lvl2pPr>
            <a:lvl3pPr marL="1371600" lvl="2" indent="-2286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083"/>
              <a:buNone/>
              <a:defRPr sz="1083"/>
            </a:lvl3pPr>
            <a:lvl4pPr marL="1828800" lvl="3" indent="-2286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903"/>
              <a:buNone/>
              <a:defRPr sz="903"/>
            </a:lvl4pPr>
            <a:lvl5pPr marL="2286000" lvl="4" indent="-2286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903"/>
              <a:buNone/>
              <a:defRPr sz="903"/>
            </a:lvl5pPr>
            <a:lvl6pPr marL="2743200" lvl="5" indent="-2286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903"/>
              <a:buNone/>
              <a:defRPr sz="903"/>
            </a:lvl6pPr>
            <a:lvl7pPr marL="3200400" lvl="6" indent="-2286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903"/>
              <a:buNone/>
              <a:defRPr sz="903"/>
            </a:lvl7pPr>
            <a:lvl8pPr marL="3657600" lvl="7" indent="-2286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903"/>
              <a:buNone/>
              <a:defRPr sz="903"/>
            </a:lvl8pPr>
            <a:lvl9pPr marL="4114800" lvl="8" indent="-228600" algn="l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903"/>
              <a:buNone/>
              <a:defRPr sz="903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756672" y="5738372"/>
            <a:ext cx="2476381" cy="32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3645783" y="5738372"/>
            <a:ext cx="3714572" cy="32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7773085" y="5738372"/>
            <a:ext cx="2476381" cy="32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756672" y="329627"/>
            <a:ext cx="9492794" cy="1196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72"/>
              <a:buFont typeface="Calibri"/>
              <a:buNone/>
              <a:defRPr sz="39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756672" y="1648134"/>
            <a:ext cx="9492794" cy="3928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9128" algn="l" rtl="0">
              <a:lnSpc>
                <a:spcPct val="90000"/>
              </a:lnSpc>
              <a:spcBef>
                <a:spcPts val="903"/>
              </a:spcBef>
              <a:spcAft>
                <a:spcPts val="0"/>
              </a:spcAft>
              <a:buClr>
                <a:schemeClr val="dk1"/>
              </a:buClr>
              <a:buSzPts val="2528"/>
              <a:buFont typeface="Arial"/>
              <a:buChar char="•"/>
              <a:defRPr sz="25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6141" algn="l" rtl="0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2166"/>
              <a:buFont typeface="Arial"/>
              <a:buChar char="•"/>
              <a:defRPr sz="21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3217" algn="l" rtl="0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1787" algn="l" rtl="0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625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1787" algn="l" rtl="0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625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1787" algn="l" rtl="0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625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1787" algn="l" rtl="0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625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1787" algn="l" rtl="0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625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1787" algn="l" rtl="0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dk1"/>
              </a:buClr>
              <a:buSzPts val="1625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756672" y="5738372"/>
            <a:ext cx="2476381" cy="32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3645783" y="5738372"/>
            <a:ext cx="3714572" cy="32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7773085" y="5738372"/>
            <a:ext cx="2476381" cy="32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8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006666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7846941" y="2694756"/>
            <a:ext cx="2392001" cy="564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0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Topic</a:t>
            </a:r>
            <a:endParaRPr sz="306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g1425aeba5ac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191251" cy="619125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1425aeba5ac_0_5"/>
          <p:cNvSpPr/>
          <p:nvPr/>
        </p:nvSpPr>
        <p:spPr>
          <a:xfrm>
            <a:off x="7464766" y="1271156"/>
            <a:ext cx="2391900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06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Topic</a:t>
            </a:r>
            <a:endParaRPr sz="306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54077" y="-276434"/>
            <a:ext cx="1302430" cy="1415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2248" y="4824343"/>
            <a:ext cx="1302429" cy="14151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" name="Google Shape;102;p2"/>
          <p:cNvGrpSpPr/>
          <p:nvPr/>
        </p:nvGrpSpPr>
        <p:grpSpPr>
          <a:xfrm>
            <a:off x="1120181" y="352623"/>
            <a:ext cx="9157553" cy="611527"/>
            <a:chOff x="393095" y="5004"/>
            <a:chExt cx="11236694" cy="750368"/>
          </a:xfrm>
        </p:grpSpPr>
        <p:pic>
          <p:nvPicPr>
            <p:cNvPr id="103" name="Google Shape;103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41838" y="5004"/>
              <a:ext cx="750368" cy="75036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4" name="Google Shape;104;p2"/>
            <p:cNvGrpSpPr/>
            <p:nvPr/>
          </p:nvGrpSpPr>
          <p:grpSpPr>
            <a:xfrm>
              <a:off x="393095" y="159596"/>
              <a:ext cx="11236694" cy="451848"/>
              <a:chOff x="1239897" y="376591"/>
              <a:chExt cx="10943963" cy="451848"/>
            </a:xfrm>
          </p:grpSpPr>
          <p:sp>
            <p:nvSpPr>
              <p:cNvPr id="105" name="Google Shape;105;p2"/>
              <p:cNvSpPr/>
              <p:nvPr/>
            </p:nvSpPr>
            <p:spPr>
              <a:xfrm>
                <a:off x="2684664" y="376591"/>
                <a:ext cx="9499196" cy="4518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372589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l-PL" sz="1793">
                    <a:solidFill>
                      <a:srgbClr val="D60B52"/>
                    </a:solidFill>
                    <a:latin typeface="Arial"/>
                    <a:ea typeface="Arial"/>
                    <a:cs typeface="Arial"/>
                    <a:sym typeface="Arial"/>
                  </a:rPr>
                  <a:t>Autism-Europe Congress </a:t>
                </a:r>
                <a:r>
                  <a:rPr lang="pl-PL" sz="1793">
                    <a:solidFill>
                      <a:srgbClr val="009FE3"/>
                    </a:solidFill>
                    <a:latin typeface="Arial"/>
                    <a:ea typeface="Arial"/>
                    <a:cs typeface="Arial"/>
                    <a:sym typeface="Arial"/>
                  </a:rPr>
                  <a:t>Cracow 2022</a:t>
                </a:r>
                <a:endParaRPr sz="179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06" name="Google Shape;106;p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239897" y="445533"/>
                <a:ext cx="1001307" cy="31374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07" name="Google Shape;107;p2"/>
          <p:cNvSpPr txBox="1"/>
          <p:nvPr/>
        </p:nvSpPr>
        <p:spPr>
          <a:xfrm>
            <a:off x="339212" y="1284012"/>
            <a:ext cx="10080004" cy="48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52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Feel free to use the following graphics in your presentation:</a:t>
            </a:r>
            <a:endParaRPr sz="252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58827" y="4057002"/>
            <a:ext cx="3254760" cy="233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54291" y="4846418"/>
            <a:ext cx="494818" cy="51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54291" y="4223331"/>
            <a:ext cx="494818" cy="51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54291" y="5434274"/>
            <a:ext cx="494818" cy="51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29760" y="2427065"/>
            <a:ext cx="2083797" cy="1414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 descr="https://lh5.googleusercontent.com/_1i9ZdDWkwVNnxQj16h39cDOqIwHKRdDcexr3nWoIKn4STuObIpA3bfT9UUG8sfkBp2C_Whr58NDhdKEWAmJc-xSuNI0YHZnS9-DhfuSiLH-WrqvjtfwQqEvFzuGg_oCsuKko2cfENQ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96638" y="2573640"/>
            <a:ext cx="2455701" cy="1121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 descr="https://lh5.googleusercontent.com/_1i9ZdDWkwVNnxQj16h39cDOqIwHKRdDcexr3nWoIKn4STuObIpA3bfT9UUG8sfkBp2C_Whr58NDhdKEWAmJc-xSuNI0YHZnS9-DhfuSiLH-WrqvjtfwQqEvFzuGg_oCsuKko2cfENQ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8106" y="2073926"/>
            <a:ext cx="1351009" cy="2121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146082" y="2212031"/>
            <a:ext cx="6656846" cy="3681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698541" y="4833263"/>
            <a:ext cx="1081028" cy="859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01027" y="4886468"/>
            <a:ext cx="933580" cy="781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815026" y="4812797"/>
            <a:ext cx="971686" cy="933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54077" y="-276434"/>
            <a:ext cx="1302430" cy="1415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2248" y="4824343"/>
            <a:ext cx="1302429" cy="14151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3"/>
          <p:cNvGrpSpPr/>
          <p:nvPr/>
        </p:nvGrpSpPr>
        <p:grpSpPr>
          <a:xfrm>
            <a:off x="1120181" y="352623"/>
            <a:ext cx="9157553" cy="611527"/>
            <a:chOff x="393095" y="5004"/>
            <a:chExt cx="11236694" cy="750368"/>
          </a:xfrm>
        </p:grpSpPr>
        <p:pic>
          <p:nvPicPr>
            <p:cNvPr id="126" name="Google Shape;126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41838" y="5004"/>
              <a:ext cx="750368" cy="75036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7" name="Google Shape;127;p3"/>
            <p:cNvGrpSpPr/>
            <p:nvPr/>
          </p:nvGrpSpPr>
          <p:grpSpPr>
            <a:xfrm>
              <a:off x="393095" y="159596"/>
              <a:ext cx="11236694" cy="451848"/>
              <a:chOff x="1239897" y="376591"/>
              <a:chExt cx="10943963" cy="451848"/>
            </a:xfrm>
          </p:grpSpPr>
          <p:sp>
            <p:nvSpPr>
              <p:cNvPr id="128" name="Google Shape;128;p3"/>
              <p:cNvSpPr/>
              <p:nvPr/>
            </p:nvSpPr>
            <p:spPr>
              <a:xfrm>
                <a:off x="2684664" y="376591"/>
                <a:ext cx="9499196" cy="4518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372589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l-PL" sz="1793">
                    <a:solidFill>
                      <a:srgbClr val="D60B52"/>
                    </a:solidFill>
                    <a:latin typeface="Arial"/>
                    <a:ea typeface="Arial"/>
                    <a:cs typeface="Arial"/>
                    <a:sym typeface="Arial"/>
                  </a:rPr>
                  <a:t>Autism-Europe Congress </a:t>
                </a:r>
                <a:r>
                  <a:rPr lang="pl-PL" sz="1793">
                    <a:solidFill>
                      <a:srgbClr val="009FE3"/>
                    </a:solidFill>
                    <a:latin typeface="Arial"/>
                    <a:ea typeface="Arial"/>
                    <a:cs typeface="Arial"/>
                    <a:sym typeface="Arial"/>
                  </a:rPr>
                  <a:t>Cracow 2022</a:t>
                </a:r>
                <a:endParaRPr sz="179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29" name="Google Shape;129;p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239897" y="445533"/>
                <a:ext cx="1001307" cy="31374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30" name="Google Shape;130;p3"/>
          <p:cNvSpPr txBox="1"/>
          <p:nvPr/>
        </p:nvSpPr>
        <p:spPr>
          <a:xfrm>
            <a:off x="339212" y="1284012"/>
            <a:ext cx="9652001" cy="48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52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Feel free to use the following colors in your presentation:</a:t>
            </a:r>
            <a:endParaRPr sz="252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08494" y="2159618"/>
            <a:ext cx="5896798" cy="337232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/>
          <p:nvPr/>
        </p:nvSpPr>
        <p:spPr>
          <a:xfrm>
            <a:off x="339212" y="2836586"/>
            <a:ext cx="5502275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use these colors: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l-PL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#c11537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l-PL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#e40045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l-PL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#e8396c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l-PL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#ee7fa4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2154618" y="3390583"/>
            <a:ext cx="550227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l-PL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#183155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l-PL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#2c4395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l-PL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#2461ab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14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l-PL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#2985bd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otyw pakietu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Niestandardowy</PresentationFormat>
  <Paragraphs>16</Paragraphs>
  <Slides>4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a.bogusiak@osomstudio.com</dc:creator>
  <cp:lastModifiedBy>Anna Jedrocha</cp:lastModifiedBy>
  <cp:revision>1</cp:revision>
  <dcterms:created xsi:type="dcterms:W3CDTF">2018-10-17T08:41:27Z</dcterms:created>
  <dcterms:modified xsi:type="dcterms:W3CDTF">2022-09-14T07:10:15Z</dcterms:modified>
</cp:coreProperties>
</file>